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353" r:id="rId5"/>
    <p:sldId id="329" r:id="rId6"/>
    <p:sldId id="354" r:id="rId7"/>
    <p:sldId id="355" r:id="rId8"/>
    <p:sldId id="356" r:id="rId9"/>
    <p:sldId id="35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131A0E-02C6-48F1-B94F-D85E3CDEAA4E}" v="6" dt="2025-04-28T05:02:24.3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966" autoAdjust="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tharshana gayathri US" userId="57ca0969bec0fd37" providerId="LiveId" clId="{95131A0E-02C6-48F1-B94F-D85E3CDEAA4E}"/>
    <pc:docChg chg="addSld delSld modSld">
      <pc:chgData name="Sutharshana gayathri US" userId="57ca0969bec0fd37" providerId="LiveId" clId="{95131A0E-02C6-48F1-B94F-D85E3CDEAA4E}" dt="2025-04-28T05:07:32.697" v="59" actId="14100"/>
      <pc:docMkLst>
        <pc:docMk/>
      </pc:docMkLst>
      <pc:sldChg chg="addSp modSp mod">
        <pc:chgData name="Sutharshana gayathri US" userId="57ca0969bec0fd37" providerId="LiveId" clId="{95131A0E-02C6-48F1-B94F-D85E3CDEAA4E}" dt="2025-04-28T05:07:32.697" v="59" actId="14100"/>
        <pc:sldMkLst>
          <pc:docMk/>
          <pc:sldMk cId="438040838" sldId="356"/>
        </pc:sldMkLst>
        <pc:spChg chg="add mod">
          <ac:chgData name="Sutharshana gayathri US" userId="57ca0969bec0fd37" providerId="LiveId" clId="{95131A0E-02C6-48F1-B94F-D85E3CDEAA4E}" dt="2025-04-24T04:30:32.618" v="15" actId="1076"/>
          <ac:spMkLst>
            <pc:docMk/>
            <pc:sldMk cId="438040838" sldId="356"/>
            <ac:spMk id="2" creationId="{DF0A6A8B-6AB2-9237-F24E-8E260254508D}"/>
          </ac:spMkLst>
        </pc:spChg>
        <pc:picChg chg="add mod">
          <ac:chgData name="Sutharshana gayathri US" userId="57ca0969bec0fd37" providerId="LiveId" clId="{95131A0E-02C6-48F1-B94F-D85E3CDEAA4E}" dt="2025-04-28T05:07:32.697" v="59" actId="14100"/>
          <ac:picMkLst>
            <pc:docMk/>
            <pc:sldMk cId="438040838" sldId="356"/>
            <ac:picMk id="5" creationId="{0379095C-17FA-653A-9D93-2A82318300F9}"/>
          </ac:picMkLst>
        </pc:picChg>
        <pc:picChg chg="mod">
          <ac:chgData name="Sutharshana gayathri US" userId="57ca0969bec0fd37" providerId="LiveId" clId="{95131A0E-02C6-48F1-B94F-D85E3CDEAA4E}" dt="2025-04-28T05:07:18.464" v="56" actId="1076"/>
          <ac:picMkLst>
            <pc:docMk/>
            <pc:sldMk cId="438040838" sldId="356"/>
            <ac:picMk id="6" creationId="{4B59B3EF-DD50-32FD-F72A-FF5054F272CF}"/>
          </ac:picMkLst>
        </pc:picChg>
      </pc:sldChg>
      <pc:sldChg chg="addSp modSp mod">
        <pc:chgData name="Sutharshana gayathri US" userId="57ca0969bec0fd37" providerId="LiveId" clId="{95131A0E-02C6-48F1-B94F-D85E3CDEAA4E}" dt="2025-04-28T05:02:24.300" v="50"/>
        <pc:sldMkLst>
          <pc:docMk/>
          <pc:sldMk cId="4166451029" sldId="357"/>
        </pc:sldMkLst>
        <pc:spChg chg="add mod">
          <ac:chgData name="Sutharshana gayathri US" userId="57ca0969bec0fd37" providerId="LiveId" clId="{95131A0E-02C6-48F1-B94F-D85E3CDEAA4E}" dt="2025-04-28T04:59:48.387" v="32"/>
          <ac:spMkLst>
            <pc:docMk/>
            <pc:sldMk cId="4166451029" sldId="357"/>
            <ac:spMk id="6" creationId="{68E84F65-8287-BDD9-83EC-EA994FDEDDDC}"/>
          </ac:spMkLst>
        </pc:spChg>
        <pc:spChg chg="add mod">
          <ac:chgData name="Sutharshana gayathri US" userId="57ca0969bec0fd37" providerId="LiveId" clId="{95131A0E-02C6-48F1-B94F-D85E3CDEAA4E}" dt="2025-04-28T05:02:24.300" v="50"/>
          <ac:spMkLst>
            <pc:docMk/>
            <pc:sldMk cId="4166451029" sldId="357"/>
            <ac:spMk id="7" creationId="{0E735C54-83DC-34C4-DBBE-D022C89F95DD}"/>
          </ac:spMkLst>
        </pc:spChg>
        <pc:picChg chg="add mod">
          <ac:chgData name="Sutharshana gayathri US" userId="57ca0969bec0fd37" providerId="LiveId" clId="{95131A0E-02C6-48F1-B94F-D85E3CDEAA4E}" dt="2025-04-28T04:55:19.824" v="19" actId="1076"/>
          <ac:picMkLst>
            <pc:docMk/>
            <pc:sldMk cId="4166451029" sldId="357"/>
            <ac:picMk id="5" creationId="{80F5D100-2922-836F-D669-3C63A8541FA7}"/>
          </ac:picMkLst>
        </pc:picChg>
      </pc:sldChg>
      <pc:sldChg chg="new del">
        <pc:chgData name="Sutharshana gayathri US" userId="57ca0969bec0fd37" providerId="LiveId" clId="{95131A0E-02C6-48F1-B94F-D85E3CDEAA4E}" dt="2025-04-28T04:55:07.243" v="17" actId="47"/>
        <pc:sldMkLst>
          <pc:docMk/>
          <pc:sldMk cId="1865932060" sldId="35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4/28/2025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4/28/2025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10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D90036E-D78E-7995-BEF4-F64DA613C7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  <a:noFill/>
        </p:spPr>
        <p:txBody>
          <a:bodyPr anchor="b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  <a:noFill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770632"/>
            <a:ext cx="2487168" cy="3502152"/>
          </a:xfrm>
        </p:spPr>
        <p:txBody>
          <a:bodyPr lIns="91440" rIns="91440"/>
          <a:lstStyle>
            <a:lvl1pPr marL="0" indent="0"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85616" y="2770632"/>
            <a:ext cx="7571232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990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432304"/>
            <a:ext cx="6163056" cy="3739896"/>
          </a:xfrm>
        </p:spPr>
        <p:txBody>
          <a:bodyPr lIns="91440" rIns="91440"/>
          <a:lstStyle>
            <a:lvl1pPr marL="228600" indent="-228600"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685800">
              <a:spcBef>
                <a:spcPts val="5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1430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6002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0574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4928" y="2441448"/>
            <a:ext cx="4169664" cy="3703320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EB1C5A3-22FF-382D-3801-B6D9C4AC53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52051"/>
          <a:stretch/>
        </p:blipFill>
        <p:spPr>
          <a:xfrm>
            <a:off x="4629335" y="1815780"/>
            <a:ext cx="5586493" cy="504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67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2770632"/>
            <a:ext cx="10515600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99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  <a:noFill/>
        </p:spPr>
        <p:txBody>
          <a:bodyPr anchor="b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  <a:noFill/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06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17445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928" y="6356350"/>
            <a:ext cx="71628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AF8C32-80F8-F614-8280-02F76781F238}"/>
              </a:ext>
            </a:extLst>
          </p:cNvPr>
          <p:cNvSpPr/>
          <p:nvPr userDrawn="1"/>
        </p:nvSpPr>
        <p:spPr>
          <a:xfrm>
            <a:off x="5174459" y="0"/>
            <a:ext cx="4571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2CB607F-27CE-D613-F812-E70C738FA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723"/>
          <a:stretch/>
        </p:blipFill>
        <p:spPr>
          <a:xfrm>
            <a:off x="9959711" y="738051"/>
            <a:ext cx="2232289" cy="538189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A689F60-3D32-FD74-24A9-266643081E85}"/>
              </a:ext>
            </a:extLst>
          </p:cNvPr>
          <p:cNvCxnSpPr>
            <a:cxnSpLocks/>
          </p:cNvCxnSpPr>
          <p:nvPr userDrawn="1"/>
        </p:nvCxnSpPr>
        <p:spPr>
          <a:xfrm>
            <a:off x="6189979" y="2649682"/>
            <a:ext cx="332598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827D708-B036-EE04-B213-EC3EAAE068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920" y="2509197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912" y="2185416"/>
            <a:ext cx="9052560" cy="2487168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F691F67-3A33-EA2C-967A-86934DA1D4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9401" b="24659"/>
          <a:stretch/>
        </p:blipFill>
        <p:spPr>
          <a:xfrm>
            <a:off x="5856445" y="726334"/>
            <a:ext cx="1898043" cy="54053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22376"/>
            <a:ext cx="6419088" cy="2350008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6B0D1AB-E9D6-841F-7178-F60F07AF3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3931920"/>
            <a:ext cx="6419088" cy="1389888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54488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41B1E5-0891-6540-C6C6-2E4CF929E2D5}"/>
              </a:ext>
            </a:extLst>
          </p:cNvPr>
          <p:cNvCxnSpPr>
            <a:cxnSpLocks/>
          </p:cNvCxnSpPr>
          <p:nvPr userDrawn="1"/>
        </p:nvCxnSpPr>
        <p:spPr>
          <a:xfrm>
            <a:off x="1679972" y="3432325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2CA6CDBD-54C9-2154-A4D6-F432B3CF27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169" y="3291840"/>
            <a:ext cx="972078" cy="2853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7541814-983F-1B1C-1D5D-EBAC0D9BEB4C}"/>
              </a:ext>
            </a:extLst>
          </p:cNvPr>
          <p:cNvSpPr/>
          <p:nvPr userDrawn="1"/>
        </p:nvSpPr>
        <p:spPr>
          <a:xfrm>
            <a:off x="7711438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7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D338C08-B5A9-DA78-1FE4-12BEFEB61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36" t="6121"/>
          <a:stretch/>
        </p:blipFill>
        <p:spPr>
          <a:xfrm rot="16200000" flipH="1" flipV="1">
            <a:off x="7528785" y="-1437953"/>
            <a:ext cx="3225262" cy="61011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0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30C4EDD-E959-BB97-7574-864A6EDFD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602251" y="4944272"/>
            <a:ext cx="3848748" cy="1913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536192"/>
            <a:ext cx="5696712" cy="3758184"/>
          </a:xfrm>
        </p:spPr>
        <p:txBody>
          <a:bodyPr/>
          <a:lstStyle>
            <a:lvl1pPr>
              <a:spcAft>
                <a:spcPts val="600"/>
              </a:spcAft>
              <a:buClr>
                <a:schemeClr val="accent2"/>
              </a:buClr>
              <a:defRPr sz="22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24144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7048F4-9454-D035-3356-DD623DFCEE42}"/>
              </a:ext>
            </a:extLst>
          </p:cNvPr>
          <p:cNvSpPr/>
          <p:nvPr userDrawn="1"/>
        </p:nvSpPr>
        <p:spPr>
          <a:xfrm rot="5400000">
            <a:off x="1361771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420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276856"/>
            <a:ext cx="9144000" cy="1508760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841248"/>
          </a:xfrm>
          <a:noFill/>
        </p:spPr>
        <p:txBody>
          <a:bodyPr anchor="t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4264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98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7F52C37-6A33-FD57-31EC-516F581DF1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7420" b="36176"/>
          <a:stretch/>
        </p:blipFill>
        <p:spPr>
          <a:xfrm>
            <a:off x="0" y="2510651"/>
            <a:ext cx="2841744" cy="4347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7397496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685800"/>
            <a:ext cx="5276088" cy="1563624"/>
          </a:xfrm>
        </p:spPr>
        <p:txBody>
          <a:bodyPr>
            <a:noAutofit/>
          </a:bodyPr>
          <a:lstStyle>
            <a:lvl1pPr marL="457200" indent="-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914400" indent="-457200">
              <a:buClr>
                <a:schemeClr val="accent2"/>
              </a:buClr>
              <a:buFont typeface="+mj-lt"/>
              <a:buAutoNum type="alphaLcPeriod"/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371600" indent="-457200">
              <a:buClr>
                <a:schemeClr val="accent2"/>
              </a:buClr>
              <a:buFont typeface="+mj-lt"/>
              <a:buAutoNum type="romanLcPeriod"/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714500" indent="-342900">
              <a:buClr>
                <a:schemeClr val="accent2"/>
              </a:buClr>
              <a:buFont typeface="+mj-lt"/>
              <a:buAutoNum type="arabicParenR"/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171700" indent="-342900"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EC526101-2775-A309-0B4A-DB278C3974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2688" y="2697480"/>
            <a:ext cx="5276088" cy="348386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5719EF3-43BC-5F74-7396-273F72ED3C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8001534" y="4944272"/>
            <a:ext cx="3848748" cy="191372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7D205C-32E5-5A54-8D89-CB56198B06E5}"/>
              </a:ext>
            </a:extLst>
          </p:cNvPr>
          <p:cNvSpPr/>
          <p:nvPr userDrawn="1"/>
        </p:nvSpPr>
        <p:spPr>
          <a:xfrm rot="5400000">
            <a:off x="3949200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82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516D97AE-EB24-C3DA-21A1-E8EE4631A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18" r="47395" b="22709"/>
          <a:stretch/>
        </p:blipFill>
        <p:spPr>
          <a:xfrm flipH="1">
            <a:off x="4448831" y="805912"/>
            <a:ext cx="1464735" cy="4961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BF43B9-3946-05E6-521F-EE4BB59B49D0}"/>
              </a:ext>
            </a:extLst>
          </p:cNvPr>
          <p:cNvSpPr/>
          <p:nvPr userDrawn="1"/>
        </p:nvSpPr>
        <p:spPr>
          <a:xfrm>
            <a:off x="4434840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14DEF57-E0D6-D7CA-5D3C-FC97EAB0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92938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930B4666-31C5-1F2B-27D9-2A9F6EC970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93792" y="3328416"/>
            <a:ext cx="6419088" cy="2441448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algn="ctr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2pPr>
            <a:lvl3pPr algn="ctr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algn="ctr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algn="ctr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193792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9EEBF9-800C-88AE-FE83-60B5F47AFC14}"/>
              </a:ext>
            </a:extLst>
          </p:cNvPr>
          <p:cNvCxnSpPr>
            <a:cxnSpLocks/>
          </p:cNvCxnSpPr>
          <p:nvPr userDrawn="1"/>
        </p:nvCxnSpPr>
        <p:spPr>
          <a:xfrm>
            <a:off x="6174481" y="2843389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301D77B6-9ED1-094C-66A3-7D5AB0CDEA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4042" y="2702904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49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6140" y="6356350"/>
            <a:ext cx="784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76" r:id="rId4"/>
    <p:sldLayoutId id="2147483678" r:id="rId5"/>
    <p:sldLayoutId id="2147483684" r:id="rId6"/>
    <p:sldLayoutId id="2147483677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5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hdphoto" Target="../media/hdphoto3.wdp"/><Relationship Id="rId7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tharshana-gayathri/zoup_food_app.git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ouquet of flowers">
            <a:extLst>
              <a:ext uri="{FF2B5EF4-FFF2-40B4-BE49-F238E27FC236}">
                <a16:creationId xmlns:a16="http://schemas.microsoft.com/office/drawing/2014/main" id="{2E09DD34-43D4-3713-535D-7E9D95D3F4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F9772E4-10E9-13DE-8AE8-35BBB9DD1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</p:spPr>
        <p:txBody>
          <a:bodyPr/>
          <a:lstStyle/>
          <a:p>
            <a:r>
              <a:rPr lang="en-US" dirty="0"/>
              <a:t>Zoup Restaurant App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7C09E8F-C241-2F75-70EA-32EC69551E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7"/>
            <a:ext cx="5321808" cy="1313489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Sutharshanagayathri</a:t>
            </a:r>
            <a:r>
              <a:rPr lang="en-US" dirty="0"/>
              <a:t> U S</a:t>
            </a:r>
          </a:p>
          <a:p>
            <a:r>
              <a:rPr lang="en-US" dirty="0"/>
              <a:t>A_ID:901522​</a:t>
            </a:r>
          </a:p>
          <a:p>
            <a:r>
              <a:rPr lang="en-US" dirty="0"/>
              <a:t>Batch:2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18DF20-A4C4-3800-A69E-4E11F5A11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15117" y="3822700"/>
            <a:ext cx="53213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laque 12">
            <a:extLst>
              <a:ext uri="{FF2B5EF4-FFF2-40B4-BE49-F238E27FC236}">
                <a16:creationId xmlns:a16="http://schemas.microsoft.com/office/drawing/2014/main" id="{AC9EB422-5602-36FF-E543-5B0C70E56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84867" y="1269576"/>
            <a:ext cx="6781800" cy="4343824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53B63A-99EB-DBC1-DE80-E5E5214EF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9728" y="3681876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59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/>
          <a:p>
            <a:r>
              <a:rPr lang="en-US" dirty="0"/>
              <a:t>Tech Stack</a:t>
            </a:r>
          </a:p>
        </p:txBody>
      </p:sp>
      <p:pic>
        <p:nvPicPr>
          <p:cNvPr id="12" name="Picture Placeholder 11" descr="A close up of white and pink flowers">
            <a:extLst>
              <a:ext uri="{FF2B5EF4-FFF2-40B4-BE49-F238E27FC236}">
                <a16:creationId xmlns:a16="http://schemas.microsoft.com/office/drawing/2014/main" id="{638025BA-3E49-3EFD-417E-955B4B95B2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517445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IN" b="1" dirty="0"/>
              <a:t>UI (client) </a:t>
            </a:r>
            <a:r>
              <a:rPr lang="en-IN" dirty="0"/>
              <a:t>- Flutter</a:t>
            </a:r>
          </a:p>
          <a:p>
            <a:pPr>
              <a:buNone/>
            </a:pPr>
            <a:r>
              <a:rPr lang="en-IN" b="1" dirty="0"/>
              <a:t>Backend (server) </a:t>
            </a:r>
            <a:r>
              <a:rPr lang="en-IN" dirty="0"/>
              <a:t>-  Nodejs,</a:t>
            </a:r>
          </a:p>
          <a:p>
            <a:r>
              <a:rPr lang="en-IN" b="1" dirty="0"/>
              <a:t>Database</a:t>
            </a:r>
            <a:r>
              <a:rPr lang="en-IN" dirty="0"/>
              <a:t> - MongoDB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1BC27E-ED02-E738-1B43-E66F422BD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2A7C2-1D63-EFD6-869B-2F167F96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599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" descr="A bouquet of flowers">
            <a:extLst>
              <a:ext uri="{FF2B5EF4-FFF2-40B4-BE49-F238E27FC236}">
                <a16:creationId xmlns:a16="http://schemas.microsoft.com/office/drawing/2014/main" id="{D34D75C6-A35A-52D3-B03F-61494B858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C8D8B-2E15-875B-08A8-28C5524EF69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4F408-30BE-5DC2-806D-A217DB0281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356350"/>
            <a:ext cx="784225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FEC193-4F90-6CAE-6259-21C8B6A84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561" y="4925255"/>
            <a:ext cx="972078" cy="2853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119B25-42CB-340B-ACB4-22178DF12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608561" y="1624116"/>
            <a:ext cx="972078" cy="28538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28B561E-5CA8-DE9F-5BC3-F8216662FE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522" y="-151072"/>
            <a:ext cx="3334217" cy="872416"/>
          </a:xfrm>
        </p:spPr>
        <p:txBody>
          <a:bodyPr/>
          <a:lstStyle/>
          <a:p>
            <a:r>
              <a:rPr lang="en-US" sz="2800" dirty="0"/>
              <a:t>1.</a:t>
            </a:r>
            <a:r>
              <a:rPr lang="en-US" sz="3200" b="1" dirty="0"/>
              <a:t>Home Page</a:t>
            </a:r>
            <a:endParaRPr lang="en-IN" sz="3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0FC32A-93D5-793E-8ADA-790223C6D3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408" y="570271"/>
            <a:ext cx="3249331" cy="61512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AA2330-6F0E-E26C-4E31-75A7BB8FE021}"/>
              </a:ext>
            </a:extLst>
          </p:cNvPr>
          <p:cNvSpPr txBox="1"/>
          <p:nvPr/>
        </p:nvSpPr>
        <p:spPr>
          <a:xfrm>
            <a:off x="6388089" y="33070"/>
            <a:ext cx="4434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2.Food List Screen</a:t>
            </a:r>
            <a:endParaRPr lang="en-IN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8622F1-2C1C-CCB9-BC87-A59071387A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4865" y="570271"/>
            <a:ext cx="3017155" cy="615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81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ouquet of flowers">
            <a:extLst>
              <a:ext uri="{FF2B5EF4-FFF2-40B4-BE49-F238E27FC236}">
                <a16:creationId xmlns:a16="http://schemas.microsoft.com/office/drawing/2014/main" id="{82C0F469-9EA6-0942-67ED-8D4851C74B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9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7315" y="-11624"/>
            <a:ext cx="12192000" cy="6858000"/>
          </a:xfrm>
          <a:solidFill>
            <a:schemeClr val="bg1">
              <a:lumMod val="95000"/>
            </a:schemeClr>
          </a:solidFill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F951822-544C-11FC-36D3-F53CE376B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32388" y="134601"/>
            <a:ext cx="5014451" cy="524039"/>
          </a:xfrm>
        </p:spPr>
        <p:txBody>
          <a:bodyPr/>
          <a:lstStyle/>
          <a:p>
            <a:r>
              <a:rPr lang="en-US" sz="2800" dirty="0"/>
              <a:t>3.Add items  </a:t>
            </a:r>
          </a:p>
        </p:txBody>
      </p:sp>
      <p:sp>
        <p:nvSpPr>
          <p:cNvPr id="12" name="Plaque 11">
            <a:extLst>
              <a:ext uri="{FF2B5EF4-FFF2-40B4-BE49-F238E27FC236}">
                <a16:creationId xmlns:a16="http://schemas.microsoft.com/office/drawing/2014/main" id="{F6C1C551-67AC-029A-A3FE-5521A1CD6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32854" y="1782305"/>
            <a:ext cx="9546956" cy="3270142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27F1579-738B-D9DF-6A9B-98AB5F50D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33949" y="3605726"/>
            <a:ext cx="53213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96736DE-5AE2-4B04-69F4-474224408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560" y="3464902"/>
            <a:ext cx="972078" cy="2853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6F691C-2F8D-27C0-2238-15886C0A13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639" y="729052"/>
            <a:ext cx="3020995" cy="59239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8F84C0-22AF-34D2-DEEE-8FD5C356BB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4104" y="216310"/>
            <a:ext cx="3186295" cy="64953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77710A-6072-BD54-6ED9-9CD08E9E14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0361" y="309944"/>
            <a:ext cx="3186295" cy="6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77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bouquet of flowers">
            <a:extLst>
              <a:ext uri="{FF2B5EF4-FFF2-40B4-BE49-F238E27FC236}">
                <a16:creationId xmlns:a16="http://schemas.microsoft.com/office/drawing/2014/main" id="{8AB2ECDC-2C97-9031-6EF9-11EF690976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697D649-277C-A20F-F588-7EA2B85B1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731" y="215006"/>
            <a:ext cx="6327648" cy="748556"/>
          </a:xfrm>
        </p:spPr>
        <p:txBody>
          <a:bodyPr/>
          <a:lstStyle/>
          <a:p>
            <a:r>
              <a:rPr lang="en-US" sz="2800" dirty="0"/>
              <a:t>4. Cart Page:</a:t>
            </a:r>
            <a:br>
              <a:rPr lang="en-US" sz="2800" dirty="0"/>
            </a:br>
            <a:endParaRPr lang="en-US" sz="28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502E84-5063-F43E-AC45-9F5CEAA69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01285" y="3209689"/>
            <a:ext cx="362454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E43C393-A639-F47D-D8A8-BAF189C58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9787" y="3066998"/>
            <a:ext cx="972078" cy="2853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59B3EF-DD50-32FD-F72A-FF5054F27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731" y="589284"/>
            <a:ext cx="3624541" cy="61800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0A6A8B-6AB2-9237-F24E-8E260254508D}"/>
              </a:ext>
            </a:extLst>
          </p:cNvPr>
          <p:cNvSpPr txBox="1"/>
          <p:nvPr/>
        </p:nvSpPr>
        <p:spPr>
          <a:xfrm>
            <a:off x="6381803" y="93163"/>
            <a:ext cx="3578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5.Database</a:t>
            </a:r>
            <a:endParaRPr lang="en-IN" sz="32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79095C-17FA-653A-9D93-2A82318300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8710" y="535126"/>
            <a:ext cx="7875637" cy="618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40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8DC79A9-3D90-8344-84C2-5293756DBC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E7C76A-EAE7-16E0-5667-9F9C5C1261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C600231-8E60-92B7-E3C7-F8F442CAA2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Placeholder 11" descr="A bouquet of flowers">
            <a:extLst>
              <a:ext uri="{FF2B5EF4-FFF2-40B4-BE49-F238E27FC236}">
                <a16:creationId xmlns:a16="http://schemas.microsoft.com/office/drawing/2014/main" id="{80F5D100-2922-836F-D669-3C63A8541FA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Rectangle 5">
            <a:hlinkClick r:id="rId3" tooltip="Github_link"/>
            <a:extLst>
              <a:ext uri="{FF2B5EF4-FFF2-40B4-BE49-F238E27FC236}">
                <a16:creationId xmlns:a16="http://schemas.microsoft.com/office/drawing/2014/main" id="{68E84F65-8287-BDD9-83EC-EA994FDEDDDC}"/>
              </a:ext>
            </a:extLst>
          </p:cNvPr>
          <p:cNvSpPr/>
          <p:nvPr/>
        </p:nvSpPr>
        <p:spPr>
          <a:xfrm>
            <a:off x="3632896" y="3393505"/>
            <a:ext cx="29990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you</a:t>
            </a:r>
          </a:p>
        </p:txBody>
      </p:sp>
      <p:sp>
        <p:nvSpPr>
          <p:cNvPr id="7" name="TextBox 6">
            <a:hlinkClick r:id="rId3"/>
            <a:extLst>
              <a:ext uri="{FF2B5EF4-FFF2-40B4-BE49-F238E27FC236}">
                <a16:creationId xmlns:a16="http://schemas.microsoft.com/office/drawing/2014/main" id="{0E735C54-83DC-34C4-DBBE-D022C89F95DD}"/>
              </a:ext>
            </a:extLst>
          </p:cNvPr>
          <p:cNvSpPr txBox="1"/>
          <p:nvPr/>
        </p:nvSpPr>
        <p:spPr>
          <a:xfrm>
            <a:off x="4370439" y="2711114"/>
            <a:ext cx="1725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</a:rPr>
              <a:t>Github</a:t>
            </a:r>
            <a:r>
              <a:rPr lang="en-US" sz="2800" b="1" dirty="0">
                <a:solidFill>
                  <a:schemeClr val="bg1"/>
                </a:solidFill>
              </a:rPr>
              <a:t> link</a:t>
            </a:r>
            <a:endParaRPr lang="en-IN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45102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ral flourish_win32_CP_v3" id="{3BF332BF-22B8-49D8-950E-E9BBBBF59833}" vid="{E4E7F1DC-3AF4-489F-A450-0CED11A8EB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915FD3-F777-4046-A12C-BE3860E324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384BFC8-02DA-464F-AE97-4951BE47415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71E6BC5B-F32E-483D-A6CB-100D6BCB78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Floral flourish</Template>
  <TotalTime>616</TotalTime>
  <Words>66</Words>
  <Application>Microsoft Office PowerPoint</Application>
  <PresentationFormat>Widescreen</PresentationFormat>
  <Paragraphs>20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Baskerville Old Face</vt:lpstr>
      <vt:lpstr>Calibri</vt:lpstr>
      <vt:lpstr>Gill Sans Nova Light</vt:lpstr>
      <vt:lpstr>Custom</vt:lpstr>
      <vt:lpstr>Zoup Restaurant App</vt:lpstr>
      <vt:lpstr>Tech Stack</vt:lpstr>
      <vt:lpstr>1.Home Page</vt:lpstr>
      <vt:lpstr>3.Add items  </vt:lpstr>
      <vt:lpstr>4. Cart Page: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Sutharshana gayathri US</dc:creator>
  <cp:lastModifiedBy>Sutharshana gayathri US</cp:lastModifiedBy>
  <cp:revision>1</cp:revision>
  <dcterms:created xsi:type="dcterms:W3CDTF">2025-04-22T08:00:04Z</dcterms:created>
  <dcterms:modified xsi:type="dcterms:W3CDTF">2025-04-28T05:07:33Z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